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5119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10" d="100"/>
          <a:sy n="10" d="100"/>
        </p:scale>
        <p:origin x="232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8377972"/>
            <a:ext cx="25733931" cy="17822439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6887713"/>
            <a:ext cx="22706410" cy="12359574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80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6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725506"/>
            <a:ext cx="6528093" cy="4338294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725506"/>
            <a:ext cx="19205838" cy="4338294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47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71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2762493"/>
            <a:ext cx="26112371" cy="2129449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34258441"/>
            <a:ext cx="26112371" cy="11198271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1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3627530"/>
            <a:ext cx="12866966" cy="324809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3627530"/>
            <a:ext cx="12866966" cy="324809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0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725517"/>
            <a:ext cx="26112371" cy="98947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2549181"/>
            <a:ext cx="12807832" cy="6150160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8699341"/>
            <a:ext cx="12807832" cy="275039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2549181"/>
            <a:ext cx="12870909" cy="6150160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8699341"/>
            <a:ext cx="12870909" cy="275039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5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5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38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3412808"/>
            <a:ext cx="9764544" cy="11944826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7370728"/>
            <a:ext cx="15326827" cy="36379580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5357634"/>
            <a:ext cx="9764544" cy="28451917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53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3412808"/>
            <a:ext cx="9764544" cy="11944826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7370728"/>
            <a:ext cx="15326827" cy="36379580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5357634"/>
            <a:ext cx="9764544" cy="28451917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5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725517"/>
            <a:ext cx="26112371" cy="9894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3627530"/>
            <a:ext cx="26112371" cy="32480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47447516"/>
            <a:ext cx="6811923" cy="2725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68A43-660E-4402-B322-F0E7091A1552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47447516"/>
            <a:ext cx="10217884" cy="2725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47447516"/>
            <a:ext cx="6811923" cy="2725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704D-1BE2-41EA-9054-505716967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38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A20D2D-42C2-5127-BD1A-0F7BDB665BDB}"/>
              </a:ext>
            </a:extLst>
          </p:cNvPr>
          <p:cNvSpPr/>
          <p:nvPr/>
        </p:nvSpPr>
        <p:spPr>
          <a:xfrm>
            <a:off x="-1" y="0"/>
            <a:ext cx="30275213" cy="72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9C2E68D-F06D-ABE6-0E48-6F2DCAB0BB1A}"/>
              </a:ext>
            </a:extLst>
          </p:cNvPr>
          <p:cNvCxnSpPr>
            <a:cxnSpLocks/>
          </p:cNvCxnSpPr>
          <p:nvPr/>
        </p:nvCxnSpPr>
        <p:spPr>
          <a:xfrm>
            <a:off x="30958708" y="0"/>
            <a:ext cx="0" cy="7198360"/>
          </a:xfrm>
          <a:prstGeom prst="straightConnector1">
            <a:avLst/>
          </a:prstGeom>
          <a:ln w="1270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5C3056-53D5-0BD9-9576-BB0C793DBF57}"/>
              </a:ext>
            </a:extLst>
          </p:cNvPr>
          <p:cNvSpPr txBox="1"/>
          <p:nvPr/>
        </p:nvSpPr>
        <p:spPr>
          <a:xfrm>
            <a:off x="31409189" y="3045182"/>
            <a:ext cx="20874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600" b="1" dirty="0"/>
              <a:t>20</a:t>
            </a:r>
            <a:r>
              <a:rPr kumimoji="1" lang="en-US" altLang="ja-JP" sz="6600" b="1" dirty="0"/>
              <a:t>cm</a:t>
            </a:r>
            <a:endParaRPr kumimoji="1" lang="ja-JP" altLang="en-US" sz="66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6E9C977-3C43-6F88-9174-D285314F4464}"/>
              </a:ext>
            </a:extLst>
          </p:cNvPr>
          <p:cNvSpPr txBox="1"/>
          <p:nvPr/>
        </p:nvSpPr>
        <p:spPr>
          <a:xfrm>
            <a:off x="1506058" y="2210635"/>
            <a:ext cx="223651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0" b="1" dirty="0"/>
              <a:t>発表</a:t>
            </a:r>
            <a:endParaRPr kumimoji="1" lang="en-US" altLang="ja-JP" sz="8000" b="1" dirty="0"/>
          </a:p>
          <a:p>
            <a:pPr algn="ctr"/>
            <a:r>
              <a:rPr lang="ja-JP" altLang="en-US" sz="8000" b="1" dirty="0"/>
              <a:t>番号</a:t>
            </a:r>
            <a:endParaRPr kumimoji="1" lang="ja-JP" altLang="en-US" sz="8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DA961C-63E5-C056-6387-ECF1C7A740A8}"/>
              </a:ext>
            </a:extLst>
          </p:cNvPr>
          <p:cNvSpPr txBox="1"/>
          <p:nvPr/>
        </p:nvSpPr>
        <p:spPr>
          <a:xfrm>
            <a:off x="6478352" y="2826189"/>
            <a:ext cx="32624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0" b="1" dirty="0"/>
              <a:t>顔写真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CF4AC27-BC57-B840-E0CA-13CE132F12F4}"/>
              </a:ext>
            </a:extLst>
          </p:cNvPr>
          <p:cNvSpPr txBox="1"/>
          <p:nvPr/>
        </p:nvSpPr>
        <p:spPr>
          <a:xfrm>
            <a:off x="11878352" y="1144662"/>
            <a:ext cx="10734221" cy="49090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0" b="1" dirty="0"/>
              <a:t> 演題</a:t>
            </a:r>
            <a:endParaRPr lang="en-US" altLang="ja-JP" sz="11500" b="1" dirty="0"/>
          </a:p>
          <a:p>
            <a:r>
              <a:rPr lang="en-US" altLang="ja-JP" sz="6600" b="1" dirty="0"/>
              <a:t>【</a:t>
            </a:r>
            <a:r>
              <a:rPr lang="ja-JP" altLang="en-US" sz="6600" b="1" dirty="0"/>
              <a:t>所属</a:t>
            </a:r>
            <a:r>
              <a:rPr lang="en-US" altLang="ja-JP" sz="6600" b="1" dirty="0"/>
              <a:t>】</a:t>
            </a:r>
          </a:p>
          <a:p>
            <a:r>
              <a:rPr lang="en-US" altLang="ja-JP" sz="6600" b="1" dirty="0"/>
              <a:t>【</a:t>
            </a:r>
            <a:r>
              <a:rPr lang="ja-JP" altLang="en-US" sz="6600" b="1" dirty="0"/>
              <a:t>発表者・共著者</a:t>
            </a:r>
            <a:r>
              <a:rPr lang="en-US" altLang="ja-JP" sz="6600" b="1" dirty="0"/>
              <a:t>】</a:t>
            </a:r>
          </a:p>
          <a:p>
            <a:r>
              <a:rPr lang="en-US" altLang="ja-JP" sz="6600" b="1" dirty="0"/>
              <a:t>【</a:t>
            </a:r>
            <a:r>
              <a:rPr lang="ja-JP" altLang="en-US" sz="6600" b="1" dirty="0"/>
              <a:t>利益相反（</a:t>
            </a:r>
            <a:r>
              <a:rPr lang="en-US" altLang="ja-JP" sz="6600" b="1" dirty="0"/>
              <a:t>COI</a:t>
            </a:r>
            <a:r>
              <a:rPr lang="ja-JP" altLang="en-US" sz="6600" b="1" dirty="0"/>
              <a:t>）の有無</a:t>
            </a:r>
            <a:r>
              <a:rPr lang="en-US" altLang="ja-JP" sz="6600" b="1" dirty="0"/>
              <a:t>】</a:t>
            </a:r>
            <a:endParaRPr kumimoji="1" lang="ja-JP" altLang="en-US" sz="6600" b="1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8BF8076F-97FF-323D-8BD9-0166334A9BEF}"/>
              </a:ext>
            </a:extLst>
          </p:cNvPr>
          <p:cNvGrpSpPr/>
          <p:nvPr/>
        </p:nvGrpSpPr>
        <p:grpSpPr>
          <a:xfrm>
            <a:off x="-19050" y="-3469640"/>
            <a:ext cx="33966150" cy="54661752"/>
            <a:chOff x="-19050" y="-3469640"/>
            <a:chExt cx="33966150" cy="54661752"/>
          </a:xfrm>
        </p:grpSpPr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492B7191-322C-8D29-6A2C-CFDE0304EE07}"/>
                </a:ext>
              </a:extLst>
            </p:cNvPr>
            <p:cNvGrpSpPr/>
            <p:nvPr/>
          </p:nvGrpSpPr>
          <p:grpSpPr>
            <a:xfrm>
              <a:off x="-19050" y="-3469640"/>
              <a:ext cx="33966150" cy="54661752"/>
              <a:chOff x="-19050" y="-3469640"/>
              <a:chExt cx="33966150" cy="54661752"/>
            </a:xfrm>
          </p:grpSpPr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152A81E9-1317-C067-F501-42F0923CA1C8}"/>
                  </a:ext>
                </a:extLst>
              </p:cNvPr>
              <p:cNvCxnSpPr/>
              <p:nvPr/>
            </p:nvCxnSpPr>
            <p:spPr>
              <a:xfrm flipV="1">
                <a:off x="-1" y="-3469640"/>
                <a:ext cx="0" cy="34544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F987EE75-D5E9-F9E9-2404-2F87F3A502C0}"/>
                  </a:ext>
                </a:extLst>
              </p:cNvPr>
              <p:cNvCxnSpPr/>
              <p:nvPr/>
            </p:nvCxnSpPr>
            <p:spPr>
              <a:xfrm flipV="1">
                <a:off x="5391149" y="-3469640"/>
                <a:ext cx="0" cy="34544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366564C5-8A57-ED1E-65BA-6ED07F7C0A84}"/>
                  </a:ext>
                </a:extLst>
              </p:cNvPr>
              <p:cNvCxnSpPr/>
              <p:nvPr/>
            </p:nvCxnSpPr>
            <p:spPr>
              <a:xfrm flipV="1">
                <a:off x="10801349" y="-3469640"/>
                <a:ext cx="0" cy="34544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A4D268BC-70C3-4F97-C4AD-5F3D8149B090}"/>
                  </a:ext>
                </a:extLst>
              </p:cNvPr>
              <p:cNvCxnSpPr/>
              <p:nvPr/>
            </p:nvCxnSpPr>
            <p:spPr>
              <a:xfrm flipV="1">
                <a:off x="30275213" y="-3469640"/>
                <a:ext cx="0" cy="34544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B8CB2F48-A117-9E14-0102-97E38EFFD0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75213" y="-15240"/>
                <a:ext cx="367188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6A925908-3995-8FDD-5CFF-16E5D3312B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75213" y="7198360"/>
                <a:ext cx="367188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6547FF6F-6385-0933-EAC3-A76FDF6A47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1149" y="-526615"/>
                <a:ext cx="5408851" cy="0"/>
              </a:xfrm>
              <a:prstGeom prst="straightConnector1">
                <a:avLst/>
              </a:prstGeom>
              <a:ln w="1270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907BC19C-1828-AA22-94D4-203182181B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049" y="-526615"/>
                <a:ext cx="5408851" cy="0"/>
              </a:xfrm>
              <a:prstGeom prst="straightConnector1">
                <a:avLst/>
              </a:prstGeom>
              <a:ln w="1270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2DBAB09-E68F-CEDD-665F-4FF565F50EB8}"/>
                  </a:ext>
                </a:extLst>
              </p:cNvPr>
              <p:cNvSpPr txBox="1"/>
              <p:nvPr/>
            </p:nvSpPr>
            <p:spPr>
              <a:xfrm>
                <a:off x="1642334" y="-1669614"/>
                <a:ext cx="208743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600" b="1" dirty="0"/>
                  <a:t>15cm</a:t>
                </a:r>
                <a:endParaRPr kumimoji="1" lang="ja-JP" altLang="en-US" sz="6600" b="1" dirty="0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DDC4C96-22D5-CA77-CE88-016E0F0F0A3B}"/>
                  </a:ext>
                </a:extLst>
              </p:cNvPr>
              <p:cNvSpPr txBox="1"/>
              <p:nvPr/>
            </p:nvSpPr>
            <p:spPr>
              <a:xfrm>
                <a:off x="6976334" y="-1669614"/>
                <a:ext cx="208743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600" b="1" dirty="0"/>
                  <a:t>15cm</a:t>
                </a:r>
                <a:endParaRPr kumimoji="1" lang="ja-JP" altLang="en-US" sz="6600" b="1" dirty="0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6B5F306-0096-0F3F-884E-921F7A9AD7B6}"/>
                  </a:ext>
                </a:extLst>
              </p:cNvPr>
              <p:cNvSpPr txBox="1"/>
              <p:nvPr/>
            </p:nvSpPr>
            <p:spPr>
              <a:xfrm>
                <a:off x="11814201" y="19601345"/>
                <a:ext cx="16051189" cy="130189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000" b="1" dirty="0"/>
                  <a:t>本パワーポイントは</a:t>
                </a:r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パワーポイント作成サイズの</a:t>
                </a:r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最大である</a:t>
                </a:r>
                <a:r>
                  <a:rPr lang="ja-JP" altLang="ja-JP" sz="6000" b="1" dirty="0"/>
                  <a:t>142.2</a:t>
                </a:r>
                <a:r>
                  <a:rPr lang="en-US" altLang="ja-JP" sz="6000" b="1" dirty="0"/>
                  <a:t>cm</a:t>
                </a:r>
                <a:r>
                  <a:rPr lang="ja-JP" altLang="en-US" sz="6000" b="1" dirty="0"/>
                  <a:t>をタテにした</a:t>
                </a:r>
                <a:endParaRPr lang="en-US" altLang="ja-JP" sz="6000" b="1" dirty="0"/>
              </a:p>
              <a:p>
                <a:r>
                  <a:rPr kumimoji="1" lang="ja-JP" altLang="en-US" sz="6000" b="1" dirty="0"/>
                  <a:t>ポスター作製用フォーマットです。</a:t>
                </a:r>
                <a:endParaRPr kumimoji="1" lang="en-US" altLang="ja-JP" sz="6000" b="1" dirty="0"/>
              </a:p>
              <a:p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掲示イメージは左の図のようになります。</a:t>
                </a:r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このサイズ以上のデータを作成する場合は</a:t>
                </a:r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イラストレーターやフォトショップなどの</a:t>
                </a:r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イラスト作成ソフトをご利用ください。</a:t>
                </a:r>
                <a:endParaRPr kumimoji="1" lang="en-US" altLang="ja-JP" sz="6000" b="1" dirty="0"/>
              </a:p>
              <a:p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作成したデータは、ウェブのポスター会場に</a:t>
                </a:r>
                <a:endParaRPr kumimoji="1" lang="en-US" altLang="ja-JP" sz="6000" b="1" dirty="0"/>
              </a:p>
              <a:p>
                <a:r>
                  <a:rPr kumimoji="1" lang="ja-JP" altLang="en-US" sz="6000" b="1" dirty="0"/>
                  <a:t>掲示するため、どの発表方法であっても</a:t>
                </a:r>
                <a:endParaRPr kumimoji="1" lang="en-US" altLang="ja-JP" sz="6000" b="1" dirty="0"/>
              </a:p>
              <a:p>
                <a:r>
                  <a:rPr kumimoji="1" lang="en-US" altLang="ja-JP" sz="6000" b="1" dirty="0"/>
                  <a:t>PDF</a:t>
                </a:r>
                <a:r>
                  <a:rPr kumimoji="1" lang="ja-JP" altLang="en-US" sz="6000" b="1" dirty="0"/>
                  <a:t>化してご提出いただく必要がございます。</a:t>
                </a:r>
                <a:endParaRPr kumimoji="1" lang="en-US" altLang="ja-JP" sz="6000" b="1" dirty="0"/>
              </a:p>
              <a:p>
                <a:endParaRPr kumimoji="1" lang="ja-JP" altLang="en-US" sz="6000" b="1" dirty="0"/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77D6E8D2-69B3-A0D4-EE07-2525F05EB7FD}"/>
                  </a:ext>
                </a:extLst>
              </p:cNvPr>
              <p:cNvGrpSpPr/>
              <p:nvPr/>
            </p:nvGrpSpPr>
            <p:grpSpPr>
              <a:xfrm>
                <a:off x="0" y="-30479"/>
                <a:ext cx="30275211" cy="7198358"/>
                <a:chOff x="0" y="0"/>
                <a:chExt cx="30275211" cy="7200000"/>
              </a:xfrm>
            </p:grpSpPr>
            <p:sp>
              <p:nvSpPr>
                <p:cNvPr id="5" name="正方形/長方形 4">
                  <a:extLst>
                    <a:ext uri="{FF2B5EF4-FFF2-40B4-BE49-F238E27FC236}">
                      <a16:creationId xmlns:a16="http://schemas.microsoft.com/office/drawing/2014/main" id="{C4A542A4-509D-2297-A59C-161E78E089F3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5400000" cy="7200000"/>
                </a:xfrm>
                <a:prstGeom prst="rect">
                  <a:avLst/>
                </a:prstGeom>
                <a:noFill/>
                <a:ln w="1905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" name="正方形/長方形 5">
                  <a:extLst>
                    <a:ext uri="{FF2B5EF4-FFF2-40B4-BE49-F238E27FC236}">
                      <a16:creationId xmlns:a16="http://schemas.microsoft.com/office/drawing/2014/main" id="{678299F4-D223-E48A-9296-C6E6AB73E3EA}"/>
                    </a:ext>
                  </a:extLst>
                </p:cNvPr>
                <p:cNvSpPr/>
                <p:nvPr/>
              </p:nvSpPr>
              <p:spPr>
                <a:xfrm>
                  <a:off x="5400000" y="0"/>
                  <a:ext cx="5400000" cy="7200000"/>
                </a:xfrm>
                <a:prstGeom prst="rect">
                  <a:avLst/>
                </a:prstGeom>
                <a:noFill/>
                <a:ln w="1905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CC5B1DBC-48AF-2F6B-D704-1C2AB972E41A}"/>
                    </a:ext>
                  </a:extLst>
                </p:cNvPr>
                <p:cNvSpPr/>
                <p:nvPr/>
              </p:nvSpPr>
              <p:spPr>
                <a:xfrm>
                  <a:off x="10797908" y="0"/>
                  <a:ext cx="19477303" cy="7200000"/>
                </a:xfrm>
                <a:prstGeom prst="rect">
                  <a:avLst/>
                </a:prstGeom>
                <a:noFill/>
                <a:ln w="1905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AF44F0EE-4267-87C9-ECC9-CC2097C516A1}"/>
                  </a:ext>
                </a:extLst>
              </p:cNvPr>
              <p:cNvSpPr/>
              <p:nvPr/>
            </p:nvSpPr>
            <p:spPr>
              <a:xfrm>
                <a:off x="-19050" y="-63503"/>
                <a:ext cx="30275213" cy="51255615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40D9C5DE-3A91-0664-B209-1A5F764D2EFC}"/>
                  </a:ext>
                </a:extLst>
              </p:cNvPr>
              <p:cNvGrpSpPr/>
              <p:nvPr/>
            </p:nvGrpSpPr>
            <p:grpSpPr>
              <a:xfrm>
                <a:off x="3438920" y="18553467"/>
                <a:ext cx="6836229" cy="15951200"/>
                <a:chOff x="-26035505" y="-2374259"/>
                <a:chExt cx="22957016" cy="53566372"/>
              </a:xfrm>
            </p:grpSpPr>
            <p:sp>
              <p:nvSpPr>
                <p:cNvPr id="33" name="正方形/長方形 32">
                  <a:extLst>
                    <a:ext uri="{FF2B5EF4-FFF2-40B4-BE49-F238E27FC236}">
                      <a16:creationId xmlns:a16="http://schemas.microsoft.com/office/drawing/2014/main" id="{9445CE3F-C3D3-AACE-8C48-DEF1A99110F9}"/>
                    </a:ext>
                  </a:extLst>
                </p:cNvPr>
                <p:cNvSpPr/>
                <p:nvPr/>
              </p:nvSpPr>
              <p:spPr>
                <a:xfrm>
                  <a:off x="-26035505" y="-2374259"/>
                  <a:ext cx="22957016" cy="53566372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2F677F78-5925-A1EA-03AA-D15DD653664A}"/>
                    </a:ext>
                  </a:extLst>
                </p:cNvPr>
                <p:cNvSpPr/>
                <p:nvPr/>
              </p:nvSpPr>
              <p:spPr>
                <a:xfrm>
                  <a:off x="-25303298" y="1144662"/>
                  <a:ext cx="21464996" cy="3631716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5D7CFC8-5AF7-636E-DB27-8C11B098B912}"/>
                </a:ext>
              </a:extLst>
            </p:cNvPr>
            <p:cNvSpPr txBox="1"/>
            <p:nvPr/>
          </p:nvSpPr>
          <p:spPr>
            <a:xfrm>
              <a:off x="4439421" y="32620294"/>
              <a:ext cx="507382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b="1" dirty="0"/>
                <a:t>展示スペース</a:t>
              </a:r>
              <a:endParaRPr kumimoji="1" lang="en-US" altLang="ja-JP" sz="4000" b="1" dirty="0"/>
            </a:p>
            <a:p>
              <a:r>
                <a:rPr kumimoji="1" lang="ja-JP" altLang="en-US" sz="4000" b="1" dirty="0"/>
                <a:t>ヨコ</a:t>
              </a:r>
              <a:r>
                <a:rPr kumimoji="1" lang="en-US" altLang="ja-JP" sz="4000" b="1" dirty="0"/>
                <a:t>90㎝×</a:t>
              </a:r>
              <a:r>
                <a:rPr kumimoji="1" lang="ja-JP" altLang="en-US" sz="4000" b="1" dirty="0"/>
                <a:t>タテ</a:t>
              </a:r>
              <a:r>
                <a:rPr kumimoji="1" lang="en-US" altLang="ja-JP" sz="4000" b="1" dirty="0"/>
                <a:t>210</a:t>
              </a:r>
              <a:r>
                <a:rPr kumimoji="1" lang="ja-JP" altLang="en-US" sz="4000" b="1" dirty="0"/>
                <a:t>㎝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BD91BDBA-1547-97A1-3010-86D5D4841293}"/>
                </a:ext>
              </a:extLst>
            </p:cNvPr>
            <p:cNvSpPr txBox="1"/>
            <p:nvPr/>
          </p:nvSpPr>
          <p:spPr>
            <a:xfrm>
              <a:off x="4575676" y="23240579"/>
              <a:ext cx="4801314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6000" b="1" dirty="0"/>
                <a:t>ヨコ</a:t>
              </a:r>
              <a:r>
                <a:rPr kumimoji="1" lang="en-US" altLang="ja-JP" sz="6000" b="1" dirty="0"/>
                <a:t>84.1cm</a:t>
              </a:r>
            </a:p>
            <a:p>
              <a:pPr algn="ctr"/>
              <a:r>
                <a:rPr kumimoji="1" lang="en-US" altLang="ja-JP" sz="6000" b="1" dirty="0"/>
                <a:t>×</a:t>
              </a:r>
            </a:p>
            <a:p>
              <a:pPr algn="ctr"/>
              <a:r>
                <a:rPr kumimoji="1" lang="ja-JP" altLang="en-US" sz="6000" b="1" dirty="0"/>
                <a:t>タテ</a:t>
              </a:r>
              <a:r>
                <a:rPr kumimoji="1" lang="en-US" altLang="ja-JP" sz="6000" b="1" dirty="0"/>
                <a:t>142.2cm</a:t>
              </a:r>
            </a:p>
            <a:p>
              <a:pPr algn="ctr"/>
              <a:r>
                <a:rPr kumimoji="1" lang="ja-JP" altLang="en-US" sz="2400" b="1" dirty="0"/>
                <a:t>本ポスター作製用フォーマットを</a:t>
              </a:r>
              <a:endParaRPr kumimoji="1" lang="en-US" altLang="ja-JP" sz="2400" b="1" dirty="0"/>
            </a:p>
            <a:p>
              <a:pPr algn="ctr"/>
              <a:r>
                <a:rPr kumimoji="1" lang="ja-JP" altLang="en-US" sz="2400" b="1" dirty="0"/>
                <a:t>利用してポスターを作成した場合</a:t>
              </a:r>
              <a:endParaRPr kumimoji="1" lang="en-US" altLang="ja-JP" sz="2400" b="1" dirty="0"/>
            </a:p>
            <a:p>
              <a:pPr algn="ctr"/>
              <a:r>
                <a:rPr kumimoji="1" lang="ja-JP" altLang="en-US" sz="2400" b="1" dirty="0"/>
                <a:t>のポスターサイズ</a:t>
              </a:r>
              <a:endParaRPr kumimoji="1" lang="en-US" altLang="ja-JP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6067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133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 重則</dc:creator>
  <cp:lastModifiedBy>近藤 重則</cp:lastModifiedBy>
  <cp:revision>1</cp:revision>
  <dcterms:created xsi:type="dcterms:W3CDTF">2022-11-29T01:57:48Z</dcterms:created>
  <dcterms:modified xsi:type="dcterms:W3CDTF">2022-11-29T02:23:22Z</dcterms:modified>
</cp:coreProperties>
</file>